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9" r:id="rId4"/>
    <p:sldId id="260" r:id="rId5"/>
    <p:sldId id="261" r:id="rId6"/>
    <p:sldId id="258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663A-8F83-4E13-BE17-46B7B39E80BE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51C72-A7E8-4614-863A-A756D3A73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341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663A-8F83-4E13-BE17-46B7B39E80BE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51C72-A7E8-4614-863A-A756D3A73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390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663A-8F83-4E13-BE17-46B7B39E80BE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51C72-A7E8-4614-863A-A756D3A73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481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663A-8F83-4E13-BE17-46B7B39E80BE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51C72-A7E8-4614-863A-A756D3A73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36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663A-8F83-4E13-BE17-46B7B39E80BE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51C72-A7E8-4614-863A-A756D3A73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993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663A-8F83-4E13-BE17-46B7B39E80BE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51C72-A7E8-4614-863A-A756D3A73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89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663A-8F83-4E13-BE17-46B7B39E80BE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51C72-A7E8-4614-863A-A756D3A73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598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663A-8F83-4E13-BE17-46B7B39E80BE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51C72-A7E8-4614-863A-A756D3A73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547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663A-8F83-4E13-BE17-46B7B39E80BE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51C72-A7E8-4614-863A-A756D3A73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721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663A-8F83-4E13-BE17-46B7B39E80BE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51C72-A7E8-4614-863A-A756D3A73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26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663A-8F83-4E13-BE17-46B7B39E80BE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51C72-A7E8-4614-863A-A756D3A73C64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53589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663A-8F83-4E13-BE17-46B7B39E80BE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51C72-A7E8-4614-863A-A756D3A73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033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663A-8F83-4E13-BE17-46B7B39E80BE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51C72-A7E8-4614-863A-A756D3A73C6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098436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663A-8F83-4E13-BE17-46B7B39E80BE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51C72-A7E8-4614-863A-A756D3A73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001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663A-8F83-4E13-BE17-46B7B39E80BE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51C72-A7E8-4614-863A-A756D3A73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7237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5663A-8F83-4E13-BE17-46B7B39E80BE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51C72-A7E8-4614-863A-A756D3A73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036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5663A-8F83-4E13-BE17-46B7B39E80BE}" type="datetimeFigureOut">
              <a:rPr lang="en-US" smtClean="0"/>
              <a:t>8/14/2020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4D51C72-A7E8-4614-863A-A756D3A73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4468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www.google.com/search?q=toyota+company+employee+dress+code+photos&amp;rlz=1C1CHBF_enKE883KE883&amp;sxsrf=ALeKk02mKdKVngHgFW_-JKeYOft11dAS6Q:1597388835915&amp;tbm=isch&amp;source=iu&amp;ictx=1&amp;fir=K0QSph9BJOIDQM%252CfLbDsR8G4gJDAM%252C_&amp;vet=1&amp;usg=AI4_-kQL0nKNMCGsY0iSjGW49XjPq3l0AA&amp;sa=X&amp;ved=2ahUKEwjf0YeRkZrrAhUHyYUKHdtJDfkQ9QEwAHoECAoQBQ&amp;biw=1366&amp;bih=635#imgrc=FkBavlX5Rexd6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958D3-D531-4FB7-BCFE-D9A92351A3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674853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TOYOTA MOTOR COMPANY EXPECTATIONS OF PREFESSIONALISM.</a:t>
            </a:r>
            <a:b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 name.</a:t>
            </a:r>
            <a:b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 affiliations.</a:t>
            </a:r>
            <a:b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Date.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3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8EE17-60C1-4C30-9419-E3F624987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A0E67-1634-4147-B55A-943CA0CCE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709" y="1590098"/>
            <a:ext cx="10515600" cy="3931231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Toyota motor company is a large car manufacturing organization that was started in the 1973 specializing in manufacture of vehicles of different brands (</a:t>
            </a:r>
            <a:r>
              <a:rPr lang="en-US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Shiomi</a:t>
            </a:r>
            <a:r>
              <a:rPr lang="en-US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1995).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</a:rPr>
              <a:t>Over, the years, Toyota has grown to be a world wide company exporting its products and opening branches in all parts of the world, including the United States. 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</a:rPr>
              <a:t>Growth of the company is based on the quality of goods, and the professionalism  of the employees.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</a:rPr>
              <a:t>Working as an employee of Toyota motor company and as a marketing director, I observed the professional conduct of employees of the marketing team.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</a:rPr>
              <a:t>The observation of the culture and professionalism was taken during working days, Monday to Friday over the month of July in 2020.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</a:rPr>
              <a:t>Professional expectations focused on appearance, behavioral expectations  and professional fit.</a:t>
            </a:r>
          </a:p>
        </p:txBody>
      </p:sp>
    </p:spTree>
    <p:extLst>
      <p:ext uri="{BB962C8B-B14F-4D97-AF65-F5344CB8AC3E}">
        <p14:creationId xmlns:p14="http://schemas.microsoft.com/office/powerpoint/2010/main" val="3981827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DBF04-DB01-4400-AC17-97A9DA9E3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Professional appearance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03078-6878-4E3C-A853-E1C5F43F8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063" y="1403798"/>
            <a:ext cx="12222050" cy="5454202"/>
          </a:xfrm>
        </p:spPr>
        <p:txBody>
          <a:bodyPr/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Toyota motor company the following appearance expectations from their employees:</a:t>
            </a:r>
          </a:p>
          <a:p>
            <a:pPr lvl="1" algn="ctr">
              <a:buFont typeface="Wingdings" panose="05000000000000000000" pitchFamily="2" charset="2"/>
              <a:buChar char="Ø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Formal business attire- The company expects corporate employees to present a professional image to clients, investors and clients.</a:t>
            </a:r>
          </a:p>
          <a:p>
            <a:pPr marL="457200" lvl="1" indent="0" algn="ctr"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ctr">
              <a:buFont typeface="Wingdings" panose="05000000000000000000" pitchFamily="2" charset="2"/>
              <a:buChar char="Ø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casual- The company allows auto shop models, those working at warehouses and the movers to dress in business like but less formal attires.</a:t>
            </a:r>
          </a:p>
          <a:p>
            <a:pPr lvl="1" algn="ctr">
              <a:buFont typeface="Wingdings" panose="05000000000000000000" pitchFamily="2" charset="2"/>
              <a:buChar char="Ø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Industrial attires- the company allows Engineers, electricians, IT support and mechanics to dress in aprons and helmets.</a:t>
            </a:r>
          </a:p>
          <a:p>
            <a:pPr lvl="1" algn="ctr">
              <a:buFont typeface="Wingdings" panose="05000000000000000000" pitchFamily="2" charset="2"/>
              <a:buChar char="Ø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Casual Friday- the company allows other parts of the company to dress in casual shoes and clothes on Friday. (Mitchel et al, 2014)</a:t>
            </a:r>
          </a:p>
          <a:p>
            <a:pPr marL="457200" lvl="1" indent="0"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Images link: </a:t>
            </a:r>
            <a:r>
              <a:rPr lang="fr-FR" sz="1200" dirty="0">
                <a:hlinkClick r:id="rId2"/>
              </a:rPr>
              <a:t>Toyota automobile </a:t>
            </a:r>
            <a:r>
              <a:rPr lang="fr-FR" sz="1200" dirty="0" err="1">
                <a:hlinkClick r:id="rId2"/>
              </a:rPr>
              <a:t>dress</a:t>
            </a:r>
            <a:r>
              <a:rPr lang="fr-FR" sz="1200" dirty="0">
                <a:hlinkClick r:id="rId2"/>
              </a:rPr>
              <a:t> code photos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AutoShape 2" descr="Toyota Chief Apologizes For Recalls : NPR">
            <a:extLst>
              <a:ext uri="{FF2B5EF4-FFF2-40B4-BE49-F238E27FC236}">
                <a16:creationId xmlns:a16="http://schemas.microsoft.com/office/drawing/2014/main" id="{F05980EA-AF05-4672-A571-6196EA2D89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287851" y="3276599"/>
            <a:ext cx="960549" cy="96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Toyota Chief Apologizes For Recalls : NPR">
            <a:extLst>
              <a:ext uri="{FF2B5EF4-FFF2-40B4-BE49-F238E27FC236}">
                <a16:creationId xmlns:a16="http://schemas.microsoft.com/office/drawing/2014/main" id="{BD29EDB2-B890-4D56-8D85-AA487157647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Toyota Chief Apologizes For Recalls : NPR">
            <a:extLst>
              <a:ext uri="{FF2B5EF4-FFF2-40B4-BE49-F238E27FC236}">
                <a16:creationId xmlns:a16="http://schemas.microsoft.com/office/drawing/2014/main" id="{D1D30F81-0D67-42D5-AF7E-C9E3477481C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47051"/>
            <a:ext cx="304800" cy="382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Comprehensive Dress Code for Manufacturing Settings">
            <a:extLst>
              <a:ext uri="{FF2B5EF4-FFF2-40B4-BE49-F238E27FC236}">
                <a16:creationId xmlns:a16="http://schemas.microsoft.com/office/drawing/2014/main" id="{8409E5AD-5DE7-4999-BAED-391464E1C1F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2" descr="Comprehensive Dress Code for Manufacturing Settings">
            <a:extLst>
              <a:ext uri="{FF2B5EF4-FFF2-40B4-BE49-F238E27FC236}">
                <a16:creationId xmlns:a16="http://schemas.microsoft.com/office/drawing/2014/main" id="{6BF2CADE-1FF7-434A-9C69-8E7B331B3E9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116DD74-3D57-4E1F-80CD-5DA181C309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826" y="4296278"/>
            <a:ext cx="2628900" cy="17335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8DE841E-A0AA-4499-8CCD-E15692A4DD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466" y="4296278"/>
            <a:ext cx="2143125" cy="21431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C79FA4D-2E3C-49E0-8ED3-9644D08330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413" y="4237148"/>
            <a:ext cx="1543050" cy="18954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EC61108-8454-42C3-A6B8-C2972C0419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341922"/>
            <a:ext cx="270510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06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92002-98F6-470C-BC8D-743535DF5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Professional behavior expectations.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C31B7-8264-47B4-AB39-3546EC8DE2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818" y="2050473"/>
            <a:ext cx="8700655" cy="4211782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Toyota motor company has a code of conduct that must be followed to ensure employees misbehave. Therefore, professional behavior expectations include:</a:t>
            </a:r>
          </a:p>
          <a:p>
            <a:pPr lvl="2" algn="ctr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Integrity.</a:t>
            </a:r>
          </a:p>
          <a:p>
            <a:pPr lvl="2" algn="ctr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Accountability</a:t>
            </a:r>
          </a:p>
          <a:p>
            <a:pPr lvl="2" algn="ctr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 of boundaries.</a:t>
            </a:r>
          </a:p>
          <a:p>
            <a:pPr lvl="2" algn="ctr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Respectful interactions with other employees.</a:t>
            </a:r>
          </a:p>
          <a:p>
            <a:pPr lvl="2" algn="ctr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attendance and punctuality.</a:t>
            </a:r>
          </a:p>
          <a:p>
            <a:pPr lvl="2" algn="ctr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Regulation of emotions.</a:t>
            </a:r>
          </a:p>
          <a:p>
            <a:pPr lvl="2" algn="ctr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Responsiveness to feedback.</a:t>
            </a:r>
          </a:p>
        </p:txBody>
      </p:sp>
    </p:spTree>
    <p:extLst>
      <p:ext uri="{BB962C8B-B14F-4D97-AF65-F5344CB8AC3E}">
        <p14:creationId xmlns:p14="http://schemas.microsoft.com/office/powerpoint/2010/main" val="2902674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D05C9-F0FB-4134-B74C-C36DDE4A0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Professional fit.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0F07C-543A-45A0-8D4B-F1A253275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17586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Toyota motor company considers an employee professionally fit if he or she:</a:t>
            </a:r>
          </a:p>
          <a:p>
            <a:pPr lvl="8"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competent.</a:t>
            </a:r>
          </a:p>
          <a:p>
            <a:pPr lvl="8"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good etiquette</a:t>
            </a:r>
          </a:p>
          <a:p>
            <a:pPr lvl="8"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ethical</a:t>
            </a:r>
          </a:p>
          <a:p>
            <a:pPr lvl="8"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reliable.</a:t>
            </a:r>
          </a:p>
          <a:p>
            <a:pPr lvl="8"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competent.</a:t>
            </a:r>
          </a:p>
          <a:p>
            <a:pPr lvl="8"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good communicator. </a:t>
            </a:r>
          </a:p>
        </p:txBody>
      </p:sp>
    </p:spTree>
    <p:extLst>
      <p:ext uri="{BB962C8B-B14F-4D97-AF65-F5344CB8AC3E}">
        <p14:creationId xmlns:p14="http://schemas.microsoft.com/office/powerpoint/2010/main" val="214233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D5E83-CC56-4053-9F88-5FE9DA4B1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Referance</a:t>
            </a:r>
            <a:r>
              <a:rPr lang="en-US" dirty="0"/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257D4-530D-475B-AE5E-DB130DCAB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Shiomi</a:t>
            </a:r>
            <a:r>
              <a:rPr lang="en-US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H. (1995). in the Automobile Industry: The Case of Toyota Motor Company (1955–80). </a:t>
            </a:r>
            <a:r>
              <a:rPr lang="en-US" b="0" i="1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Fordism transformed: The development of production methods in the automobile industry</a:t>
            </a:r>
            <a:r>
              <a:rPr lang="en-US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b="0" i="1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</a:t>
            </a:r>
            <a:r>
              <a:rPr lang="en-US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28.</a:t>
            </a:r>
          </a:p>
          <a:p>
            <a:r>
              <a:rPr lang="en-US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Mitchell, M. S., Koen Jr, C. M., &amp; Darden, S. M. (2014). Dress Codes and Appearance Policies: Challenges Under Federal Legislation, Part 2Title VII of the Civil Rights Act and Gender. </a:t>
            </a:r>
            <a:r>
              <a:rPr lang="en-US" b="0" i="1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health care manager</a:t>
            </a:r>
            <a:r>
              <a:rPr lang="en-US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b="0" i="1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33</a:t>
            </a:r>
            <a:r>
              <a:rPr lang="en-US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(1), 20-29.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32647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87</TotalTime>
  <Words>461</Words>
  <Application>Microsoft Office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Times New Roman</vt:lpstr>
      <vt:lpstr>Trebuchet MS</vt:lpstr>
      <vt:lpstr>Wingdings</vt:lpstr>
      <vt:lpstr>Wingdings 3</vt:lpstr>
      <vt:lpstr>Facet</vt:lpstr>
      <vt:lpstr>TOYOTA MOTOR COMPANY EXPECTATIONS OF PREFESSIONALISM. Student name. Institution affiliations. Date. </vt:lpstr>
      <vt:lpstr>Introduction.</vt:lpstr>
      <vt:lpstr>Professional appearance expectations</vt:lpstr>
      <vt:lpstr>Professional behavior expectations.</vt:lpstr>
      <vt:lpstr>Professional fit.</vt:lpstr>
      <vt:lpstr>Referance.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TOYOTA MOTOR COMPANY EXPECTATIONS OF PREFESSIONALISM. Student name. Institution affiliations. Date. </dc:title>
  <dc:creator>user</dc:creator>
  <cp:lastModifiedBy>user</cp:lastModifiedBy>
  <cp:revision>11</cp:revision>
  <dcterms:created xsi:type="dcterms:W3CDTF">2020-08-14T06:29:43Z</dcterms:created>
  <dcterms:modified xsi:type="dcterms:W3CDTF">2020-08-14T07:57:14Z</dcterms:modified>
</cp:coreProperties>
</file>